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60" r:id="rId7"/>
    <p:sldId id="258" r:id="rId8"/>
    <p:sldId id="259" r:id="rId9"/>
    <p:sldId id="256" r:id="rId10"/>
    <p:sldId id="257" r:id="rId11"/>
    <p:sldId id="274" r:id="rId12"/>
    <p:sldId id="261" r:id="rId13"/>
    <p:sldId id="262" r:id="rId14"/>
    <p:sldId id="263" r:id="rId15"/>
    <p:sldId id="264" r:id="rId16"/>
    <p:sldId id="265" r:id="rId17"/>
    <p:sldId id="267" r:id="rId18"/>
    <p:sldId id="266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3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4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4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1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0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9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6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7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0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B938-B649-4509-8FF6-0A09ECDC927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8AEF-35B8-4C93-B0EF-0A4C07AD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Harald</a:t>
            </a:r>
            <a:r>
              <a:rPr lang="en-US" sz="2800" dirty="0" smtClean="0"/>
              <a:t> </a:t>
            </a:r>
            <a:r>
              <a:rPr lang="en-US" sz="2800" dirty="0" err="1" smtClean="0"/>
              <a:t>Uhlig</a:t>
            </a:r>
            <a:r>
              <a:rPr lang="en-US" sz="2800" dirty="0" smtClean="0"/>
              <a:t> “Economics and Reality”</a:t>
            </a:r>
            <a:br>
              <a:rPr lang="en-US" sz="2800" dirty="0" smtClean="0"/>
            </a:br>
            <a:r>
              <a:rPr lang="en-US" sz="2800" dirty="0" smtClean="0"/>
              <a:t>J. of Macroeconomics 2012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000" b="1" dirty="0" smtClean="0"/>
              <a:t>Examines 4 points of view:</a:t>
            </a:r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smtClean="0"/>
              <a:t>Economics is a science.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Economics is an art.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Economics is a competition.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Economics is politics.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Examines specific cases for illustration and debate:</a:t>
            </a:r>
          </a:p>
          <a:p>
            <a:endParaRPr lang="en-US" sz="2000" b="1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Is there a Phillips curve?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Are prices sticky?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Does contractionary monetary policy lead to a contraction in output?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What causes business cycles?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1" y="457200"/>
            <a:ext cx="7994193" cy="594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8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057400"/>
            <a:ext cx="7315199" cy="309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2.  Are prices </a:t>
            </a:r>
            <a:r>
              <a:rPr lang="en-US" dirty="0"/>
              <a:t>s</a:t>
            </a:r>
            <a:r>
              <a:rPr lang="en-US" dirty="0" smtClean="0"/>
              <a:t>ticky?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181100"/>
            <a:ext cx="60674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3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171575"/>
            <a:ext cx="59817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3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Does contractionary monetary policy lead to a contraction in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1219200"/>
            <a:ext cx="5748338" cy="450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821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761999" y="457200"/>
            <a:ext cx="775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of a positive shock to the fed funds rate</a:t>
            </a:r>
          </a:p>
          <a:p>
            <a:r>
              <a:rPr lang="en-US" dirty="0" smtClean="0"/>
              <a:t>(sign restrictions constrain the price response to be non-negative 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What causes business cycles?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557213"/>
            <a:ext cx="82200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5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 Economics is a Science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276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b="1" dirty="0" smtClean="0"/>
              <a:t>Theory-led deductive approach</a:t>
            </a:r>
          </a:p>
          <a:p>
            <a:pPr marL="0" indent="0" algn="ctr">
              <a:buNone/>
            </a:pPr>
            <a:r>
              <a:rPr lang="en-US" sz="2000" dirty="0"/>
              <a:t>D</a:t>
            </a:r>
            <a:r>
              <a:rPr lang="en-US" sz="2000" dirty="0" smtClean="0"/>
              <a:t>erive falsifiable predictions from a prior hypothesis</a:t>
            </a:r>
          </a:p>
          <a:p>
            <a:pPr marL="0" indent="0" algn="ctr">
              <a:buNone/>
            </a:pPr>
            <a:r>
              <a:rPr lang="en-US" sz="2000" dirty="0" smtClean="0"/>
              <a:t>(Popper (1934))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Vs.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b="1" dirty="0" smtClean="0"/>
              <a:t>Empirically-grounded inductive approach</a:t>
            </a:r>
          </a:p>
          <a:p>
            <a:pPr marL="0" indent="0" algn="ctr">
              <a:buNone/>
            </a:pPr>
            <a:r>
              <a:rPr lang="en-US" sz="2000" dirty="0" smtClean="0"/>
              <a:t>Derive theoretical principles from careful observation</a:t>
            </a:r>
            <a:endParaRPr lang="en-US" sz="20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382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Uhlig</a:t>
            </a:r>
            <a:r>
              <a:rPr lang="en-US" b="1" dirty="0" smtClean="0"/>
              <a:t> conclusion</a:t>
            </a:r>
            <a:r>
              <a:rPr lang="en-US" dirty="0" smtClean="0"/>
              <a:t>: Reality does guide economics.  Empirical evidence influences and should influence economics, as in any scientific discipline, but there is not a single successful approach to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7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  Economics is an Art.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Economists should not try to construct a “Theory of Everything.”</a:t>
            </a:r>
          </a:p>
          <a:p>
            <a:endParaRPr lang="en-US" sz="2000" dirty="0"/>
          </a:p>
          <a:p>
            <a:pPr marL="400050" lvl="1" indent="0">
              <a:buNone/>
            </a:pPr>
            <a:r>
              <a:rPr lang="en-US" sz="2200" dirty="0" smtClean="0"/>
              <a:t>Occam’s razor:  The hypothesis with the fewest assumptions able to explain a given set of facts must be the correct one.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“Beware of theorists bearing free parameters.”  (Goldberger and Lucas)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 good theory is false by design.  The key is to summarize key facts that a good – and therefore minimalistic – theory is meant to capture.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 smtClean="0"/>
              <a:t>Uhlig</a:t>
            </a:r>
            <a:r>
              <a:rPr lang="en-US" sz="2000" dirty="0" smtClean="0"/>
              <a:t> conclusion:  Reality influences economic thinking by guiding theorists to design beautiful, minimalistic theories that connect to a select set of key facts.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669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3.  Economics is a Competition of Ideas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How do economist decide which direction of research is correct, which line of inquiry is fruitful, which argument is convincing?</a:t>
            </a:r>
          </a:p>
          <a:p>
            <a:endParaRPr lang="en-US" sz="2000" dirty="0"/>
          </a:p>
          <a:p>
            <a:r>
              <a:rPr lang="en-US" sz="2000" dirty="0" smtClean="0"/>
              <a:t>McCloskey:  Economics is rhetoric.</a:t>
            </a:r>
          </a:p>
          <a:p>
            <a:endParaRPr lang="en-US" sz="2000" dirty="0"/>
          </a:p>
          <a:p>
            <a:r>
              <a:rPr lang="en-US" sz="2000" dirty="0" smtClean="0"/>
              <a:t>Old theories are never really discarded.  Economists love to hang on to beliefs once formed.</a:t>
            </a:r>
          </a:p>
          <a:p>
            <a:endParaRPr lang="en-US" sz="2000" dirty="0"/>
          </a:p>
          <a:p>
            <a:r>
              <a:rPr lang="en-US" sz="2000" dirty="0" err="1" smtClean="0"/>
              <a:t>Uhlig</a:t>
            </a:r>
            <a:r>
              <a:rPr lang="en-US" sz="2000" dirty="0" smtClean="0"/>
              <a:t> conclusion: New theories predict or explain new facts.  Nonetheless, old theories stay around, whether they explain existing new and old facts or not.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11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4.  Economics is Politics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“Practical men, who believe themselves to be quite exempt from any intellectual influence, are usually the slaves of some defunct economist.” (Keynes, 1936, Ch. 24)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There is a competition of ideas in practical politics as well.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Uhlig</a:t>
            </a:r>
            <a:r>
              <a:rPr lang="en-US" sz="2000" dirty="0" smtClean="0"/>
              <a:t> concludes that “economic thinking at the practical level of economic policy is thick-skinned and conservative.  It is rarely influenced by fresh economic theory or by fresh empirical evidence, unless it fits well with an agenda that had been established elsewhere already.”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1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 Is there a Phillips Curve?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6950941" cy="51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8382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Phillips (1958)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553200" cy="578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20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8" y="1600200"/>
            <a:ext cx="8495417" cy="387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457200" y="30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Uhlig</a:t>
            </a:r>
            <a:r>
              <a:rPr lang="en-US" dirty="0" smtClean="0"/>
              <a:t> 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587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485</Words>
  <Application>Microsoft Office PowerPoint</Application>
  <PresentationFormat>On-screen Show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Harald Uhlig “Economics and Reality” J. of Macroeconomics 2012</vt:lpstr>
      <vt:lpstr>1.  Economics is a Science</vt:lpstr>
      <vt:lpstr>2.  Economics is an Art.</vt:lpstr>
      <vt:lpstr>3.  Economics is a Competition of Ideas</vt:lpstr>
      <vt:lpstr>4.  Economics is Politics</vt:lpstr>
      <vt:lpstr>1.  Is there a Phillips Curve?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 Are prices sticky?</vt:lpstr>
      <vt:lpstr>PowerPoint Presentation</vt:lpstr>
      <vt:lpstr>PowerPoint Presentation</vt:lpstr>
      <vt:lpstr>3.  Does contractionary monetary policy lead to a contraction in output?</vt:lpstr>
      <vt:lpstr>PowerPoint Presentation</vt:lpstr>
      <vt:lpstr>4. What causes business cycles?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vramey</dc:creator>
  <cp:lastModifiedBy>vramey</cp:lastModifiedBy>
  <cp:revision>12</cp:revision>
  <dcterms:created xsi:type="dcterms:W3CDTF">2014-02-04T23:05:03Z</dcterms:created>
  <dcterms:modified xsi:type="dcterms:W3CDTF">2014-02-10T18:16:51Z</dcterms:modified>
</cp:coreProperties>
</file>